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4" r:id="rId6"/>
    <p:sldId id="265" r:id="rId7"/>
    <p:sldId id="259" r:id="rId8"/>
    <p:sldId id="260" r:id="rId9"/>
    <p:sldId id="263" r:id="rId10"/>
    <p:sldId id="261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75"/>
    <p:restoredTop sz="94694"/>
  </p:normalViewPr>
  <p:slideViewPr>
    <p:cSldViewPr snapToGrid="0" snapToObjects="1">
      <p:cViewPr>
        <p:scale>
          <a:sx n="128" d="100"/>
          <a:sy n="128" d="100"/>
        </p:scale>
        <p:origin x="80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1798B-B88B-EB43-A20E-0BE361215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C5F81-CF70-EF41-BD43-32AA22B22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268C3-DAAA-1F41-96EE-0D4851FD2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2F5B-37CC-544A-A47A-9AFD4A5C2799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B6FD1-5AB1-7549-9A9C-C0BFC69ED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020CC-D033-F744-B76B-BBA9A429D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212-CDBC-064C-86C7-5BFBCF9B6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186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7619-DE94-2F41-AA66-78B9D6F78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044D28-782E-3844-A0A6-C189F3588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A9FCD-7F02-2641-B62C-054905110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2F5B-37CC-544A-A47A-9AFD4A5C2799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D5959-F15B-BC43-89A3-2F50C6263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A9E78-9C29-C643-9118-C1B03F45B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212-CDBC-064C-86C7-5BFBCF9B6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65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9A02C-9AD7-7F43-B4B9-A6D7EDAAAF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BFFDB6-26AD-FA4C-BDAB-AC5D134B8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50165-10FB-2C4A-9E04-1343326E4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2F5B-37CC-544A-A47A-9AFD4A5C2799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E5E8C-207F-6B48-BB2A-8A744E8D0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D19A4-A3D1-004A-B990-1D2B14A57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212-CDBC-064C-86C7-5BFBCF9B6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43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B9BB-78DE-444B-B85E-360C35483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996AA-439C-E049-841E-A0654A9DF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B9F50-9B71-2243-8A84-254221CFD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2F5B-37CC-544A-A47A-9AFD4A5C2799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17114-4752-6649-9AD2-89B7C7C39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F25F0-21EA-804A-B853-5E20B9A00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212-CDBC-064C-86C7-5BFBCF9B6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20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4F1A8-0FC7-334A-A107-0F44FFCDB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01E25-CA4C-1340-8D69-EDA0BB590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05CC9-28A6-8040-A29A-033A61A53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2F5B-37CC-544A-A47A-9AFD4A5C2799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A2292-DC30-044A-B82C-FD64AC45A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DBAD3-FA2A-EC4C-95EA-581DCAB83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212-CDBC-064C-86C7-5BFBCF9B6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6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D96F2-4C87-9E41-9FF8-E0E2C3409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0C3A8-FDF5-6848-BBCB-CDFC65B4D8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126A6-C4D4-E04D-9907-FC41DFF20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B6DF0-95C1-C14A-A522-F2C534422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2F5B-37CC-544A-A47A-9AFD4A5C2799}" type="datetimeFigureOut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27668-6462-7D4F-B374-6BC4DC070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A6F91-9636-1044-A4B2-70B8638D3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212-CDBC-064C-86C7-5BFBCF9B6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56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03AD-0F4D-FD4A-BCE2-F0F442F5E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E208-69C8-3F47-B88B-16667ED5C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666E09-C184-1F41-9F1D-C20F7A9FE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86938-71ED-3D4E-8734-F3FBDB3517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56123-CD54-5746-9D90-B01F2F55CD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1A550C-8311-7740-83BB-8D2F8AC8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2F5B-37CC-544A-A47A-9AFD4A5C2799}" type="datetimeFigureOut">
              <a:rPr lang="en-US" smtClean="0"/>
              <a:t>3/13/19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63BA63-4D3A-1C40-B0B6-654DC73C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4A991-FC8A-AF4B-8996-D20CE398A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212-CDBC-064C-86C7-5BFBCF9B6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63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873D-DE8D-D041-9FC0-82A03CD3A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0C8A48-080D-FB49-81DE-EB31FFE44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2F5B-37CC-544A-A47A-9AFD4A5C2799}" type="datetimeFigureOut">
              <a:rPr lang="en-US" smtClean="0"/>
              <a:t>3/13/19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32EC2-784A-C240-A5C6-93934354E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7A9D5-0879-AC4E-AF18-3E66AE068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212-CDBC-064C-86C7-5BFBCF9B6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7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7A287A-903D-DE46-9AD6-29B6DE31B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2F5B-37CC-544A-A47A-9AFD4A5C2799}" type="datetimeFigureOut">
              <a:rPr lang="en-US" smtClean="0"/>
              <a:t>3/13/19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4952D6-45D3-2245-B710-E3A60CD27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54E8A-6965-944C-92A7-A0AA0C015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212-CDBC-064C-86C7-5BFBCF9B6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48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5EBE-E124-0F48-BA03-897958A83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48C23-5939-9048-BCB3-460727108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08CCD-0E6A-AD4C-A80F-53350869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2585A-431A-BD4C-9AE7-EFE0450BD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2F5B-37CC-544A-A47A-9AFD4A5C2799}" type="datetimeFigureOut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1DD44-5386-1649-B104-DA854B02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01F25-2D07-6748-ADC2-78A6634C3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212-CDBC-064C-86C7-5BFBCF9B6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26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B054-DB11-8947-9D66-AA122C58E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F993D6-C3E2-0C48-B626-76CE8C5F76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41C53-1C5F-C64A-AAA4-7B0DFDE69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5DB1E2-33C2-C842-B837-0DD4CFF99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2F5B-37CC-544A-A47A-9AFD4A5C2799}" type="datetimeFigureOut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4672C-609B-6C4A-8171-34559EB73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8F80D-AE02-2347-AB8C-E2669DD05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212-CDBC-064C-86C7-5BFBCF9B6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99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0A8574-29F2-3040-9728-8F6BE4920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9D39D-205D-EB4A-9F58-D1437AEF1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55C2A-35EC-6641-B134-08A6F2115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62F5B-37CC-544A-A47A-9AFD4A5C2799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15E8A-009E-8A4D-8AED-3DEAC4095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546F9-38F4-BA4F-8BEC-C4B5FE8EE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E4212-CDBC-064C-86C7-5BFBCF9B6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25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63C9D9-07A4-B647-9408-F3192184A28C}"/>
              </a:ext>
            </a:extLst>
          </p:cNvPr>
          <p:cNvSpPr txBox="1"/>
          <p:nvPr/>
        </p:nvSpPr>
        <p:spPr>
          <a:xfrm>
            <a:off x="1063487" y="675861"/>
            <a:ext cx="3409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NY231 Without PLV features - ROC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FAD1A7-F236-6043-9E24-1C2650FD7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620" y="1243727"/>
            <a:ext cx="6590808" cy="493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78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63C9D9-07A4-B647-9408-F3192184A28C}"/>
              </a:ext>
            </a:extLst>
          </p:cNvPr>
          <p:cNvSpPr txBox="1"/>
          <p:nvPr/>
        </p:nvSpPr>
        <p:spPr>
          <a:xfrm>
            <a:off x="1063487" y="675861"/>
            <a:ext cx="6500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NY241 With PLV features – feature importance, LR &amp; GB – ALL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97C04C-4864-544D-A83D-A9CFA73AB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265" y="1020907"/>
            <a:ext cx="5222584" cy="5161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313568-C70B-A049-9205-D5C202D40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361" y="998426"/>
            <a:ext cx="4864443" cy="533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99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63C9D9-07A4-B647-9408-F3192184A28C}"/>
              </a:ext>
            </a:extLst>
          </p:cNvPr>
          <p:cNvSpPr txBox="1"/>
          <p:nvPr/>
        </p:nvSpPr>
        <p:spPr>
          <a:xfrm>
            <a:off x="1063487" y="675861"/>
            <a:ext cx="7263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NY241 With PLV features – feature importance, LR &amp; GB – ONLY SLEEP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60328-2B07-F14B-A634-3AA2C5890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281" y="1606378"/>
            <a:ext cx="4472448" cy="4732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824D55-7E28-7740-955D-6F88562F0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8670"/>
            <a:ext cx="5097393" cy="512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1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63C9D9-07A4-B647-9408-F3192184A28C}"/>
              </a:ext>
            </a:extLst>
          </p:cNvPr>
          <p:cNvSpPr txBox="1"/>
          <p:nvPr/>
        </p:nvSpPr>
        <p:spPr>
          <a:xfrm>
            <a:off x="1063487" y="675861"/>
            <a:ext cx="740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NY241 With PLV features – feature importance, LR &amp; GB – ONLY AWAKE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3E073-1DE9-434F-86DC-C0A63FE96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87" y="1390135"/>
            <a:ext cx="5388586" cy="5356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829671-3CD4-B642-BCE3-0F7C7F2B9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328" y="1045193"/>
            <a:ext cx="5741672" cy="560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90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63C9D9-07A4-B647-9408-F3192184A28C}"/>
              </a:ext>
            </a:extLst>
          </p:cNvPr>
          <p:cNvSpPr txBox="1"/>
          <p:nvPr/>
        </p:nvSpPr>
        <p:spPr>
          <a:xfrm>
            <a:off x="1063487" y="675861"/>
            <a:ext cx="3088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NY231 With PLV features - ROC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3D0B6-EE5E-9649-876E-D0CA9919E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146" y="1256698"/>
            <a:ext cx="7593780" cy="560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48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0B30DC-9964-544A-B291-4113A4396140}"/>
              </a:ext>
            </a:extLst>
          </p:cNvPr>
          <p:cNvSpPr txBox="1"/>
          <p:nvPr/>
        </p:nvSpPr>
        <p:spPr>
          <a:xfrm>
            <a:off x="1063487" y="675861"/>
            <a:ext cx="573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NY231 Without PLV features – feature importance, LR &amp; GB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960FE0-D719-9A4E-AE8B-DBC7C6E4A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817" y="1187741"/>
            <a:ext cx="10442832" cy="499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87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63C9D9-07A4-B647-9408-F3192184A28C}"/>
              </a:ext>
            </a:extLst>
          </p:cNvPr>
          <p:cNvSpPr txBox="1"/>
          <p:nvPr/>
        </p:nvSpPr>
        <p:spPr>
          <a:xfrm>
            <a:off x="1063487" y="675861"/>
            <a:ext cx="6500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NY231 With PLV features – feature importance, LR &amp; GB – ALL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8294E0-0293-5A47-84F1-EF69E6DA7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265" y="1445465"/>
            <a:ext cx="4980240" cy="49059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435C7D-5307-D94F-846B-20E8B522B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70" y="1445465"/>
            <a:ext cx="5232430" cy="528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3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63C9D9-07A4-B647-9408-F3192184A28C}"/>
              </a:ext>
            </a:extLst>
          </p:cNvPr>
          <p:cNvSpPr txBox="1"/>
          <p:nvPr/>
        </p:nvSpPr>
        <p:spPr>
          <a:xfrm>
            <a:off x="1063487" y="675861"/>
            <a:ext cx="7263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NY231 With PLV features – feature importance, LR &amp; GB – ONLY SLEEP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C1893-2F50-004F-991F-1A8B2F77B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98" y="935834"/>
            <a:ext cx="4812302" cy="49863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59C11A-5805-2E4E-A4F6-3448FCF8A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072" y="990514"/>
            <a:ext cx="4865451" cy="498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02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63C9D9-07A4-B647-9408-F3192184A28C}"/>
              </a:ext>
            </a:extLst>
          </p:cNvPr>
          <p:cNvSpPr txBox="1"/>
          <p:nvPr/>
        </p:nvSpPr>
        <p:spPr>
          <a:xfrm>
            <a:off x="1063487" y="675861"/>
            <a:ext cx="740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NY231 With PLV features – feature importance, LR &amp; GB – ONLY AWAKE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D3D534-8AB2-C74D-BF02-F90887E84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702" y="1342051"/>
            <a:ext cx="4589862" cy="48400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06FD76-35D9-3340-B61F-ABF6F2968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106" y="1136887"/>
            <a:ext cx="4849905" cy="479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06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63C9D9-07A4-B647-9408-F3192184A28C}"/>
              </a:ext>
            </a:extLst>
          </p:cNvPr>
          <p:cNvSpPr txBox="1"/>
          <p:nvPr/>
        </p:nvSpPr>
        <p:spPr>
          <a:xfrm>
            <a:off x="1063487" y="675861"/>
            <a:ext cx="3409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NY241 Without PLV features - ROC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FF20CF-F6E7-EB49-8E96-D1657C6C7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795" y="1003433"/>
            <a:ext cx="7380673" cy="544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28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63C9D9-07A4-B647-9408-F3192184A28C}"/>
              </a:ext>
            </a:extLst>
          </p:cNvPr>
          <p:cNvSpPr txBox="1"/>
          <p:nvPr/>
        </p:nvSpPr>
        <p:spPr>
          <a:xfrm>
            <a:off x="1063487" y="675861"/>
            <a:ext cx="3088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NY241 With PLV features - ROC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94A854-3211-E44B-B020-40142C0A4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9" y="1265140"/>
            <a:ext cx="7215145" cy="536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50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0B30DC-9964-544A-B291-4113A4396140}"/>
              </a:ext>
            </a:extLst>
          </p:cNvPr>
          <p:cNvSpPr txBox="1"/>
          <p:nvPr/>
        </p:nvSpPr>
        <p:spPr>
          <a:xfrm>
            <a:off x="1063487" y="675861"/>
            <a:ext cx="573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NY241 Without PLV features – feature importance, LR &amp; GB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4D74A7-D585-FA49-91DD-C5C535F06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148" y="1615284"/>
            <a:ext cx="8931704" cy="43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1675</TotalTime>
  <Words>134</Words>
  <Application>Microsoft Macintosh PowerPoint</Application>
  <PresentationFormat>Widescreen</PresentationFormat>
  <Paragraphs>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 scream</dc:creator>
  <cp:lastModifiedBy>i scream</cp:lastModifiedBy>
  <cp:revision>8</cp:revision>
  <dcterms:created xsi:type="dcterms:W3CDTF">2019-03-13T18:55:22Z</dcterms:created>
  <dcterms:modified xsi:type="dcterms:W3CDTF">2019-03-14T22:50:31Z</dcterms:modified>
</cp:coreProperties>
</file>